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66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3548" autoAdjust="0"/>
  </p:normalViewPr>
  <p:slideViewPr>
    <p:cSldViewPr>
      <p:cViewPr varScale="1">
        <p:scale>
          <a:sx n="69" d="100"/>
          <a:sy n="69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19A3-A933-476A-8891-006FF73E4827}" type="datetimeFigureOut">
              <a:rPr lang="tr-TR" smtClean="0"/>
              <a:t>10.05.2023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A8F71-2715-4C30-8CBB-8FCEC7AB469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3908-EDEB-466E-88F6-04C67759D825}" type="datetimeFigureOut">
              <a:rPr lang="tr-TR" smtClean="0"/>
              <a:pPr/>
              <a:t>10.05.2023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6D9E-0AF2-47D4-A5D4-EECADDF7975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772816"/>
            <a:ext cx="3388804" cy="242057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483768" y="501317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say </a:t>
            </a:r>
            <a:r>
              <a:rPr lang="tr-TR" dirty="0" err="1" smtClean="0"/>
              <a:t>pathological</a:t>
            </a:r>
            <a:r>
              <a:rPr lang="tr-TR" dirty="0" smtClean="0"/>
              <a:t> </a:t>
            </a:r>
            <a:r>
              <a:rPr lang="tr-TR" dirty="0" err="1" smtClean="0"/>
              <a:t>findings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092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072565" cy="20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5868144" y="26369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Nonpalpable</a:t>
            </a:r>
            <a:r>
              <a:rPr lang="tr-TR" dirty="0" smtClean="0"/>
              <a:t> </a:t>
            </a:r>
            <a:r>
              <a:rPr lang="tr-TR" dirty="0" err="1" smtClean="0"/>
              <a:t>gonad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827584" y="263691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Nonpalpable</a:t>
            </a:r>
            <a:r>
              <a:rPr lang="tr-TR" dirty="0" smtClean="0"/>
              <a:t> </a:t>
            </a:r>
            <a:r>
              <a:rPr lang="tr-TR" dirty="0" err="1" smtClean="0"/>
              <a:t>gonad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411760" y="50851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How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pictures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4654823" cy="402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99739"/>
              </p:ext>
            </p:extLst>
          </p:nvPr>
        </p:nvGraphicFramePr>
        <p:xfrm>
          <a:off x="6156176" y="1484784"/>
          <a:ext cx="2598558" cy="2011680"/>
        </p:xfrm>
        <a:graphic>
          <a:graphicData uri="http://schemas.openxmlformats.org/drawingml/2006/table">
            <a:tbl>
              <a:tblPr/>
              <a:tblGrid>
                <a:gridCol w="259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dirty="0" err="1" smtClean="0"/>
                        <a:t>Bialteral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inguinal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gonad</a:t>
                      </a:r>
                      <a:endParaRPr lang="tr-T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baseline="0" dirty="0" err="1" smtClean="0"/>
                        <a:t>Bifid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scrtoum</a:t>
                      </a:r>
                      <a:endParaRPr lang="tr-T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baseline="0" dirty="0" err="1" smtClean="0"/>
                        <a:t>Cordi</a:t>
                      </a:r>
                      <a:endParaRPr lang="tr-T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baseline="0" dirty="0" smtClean="0"/>
                        <a:t>Fallus: 3 cm </a:t>
                      </a:r>
                      <a:endParaRPr lang="tr-T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baseline="0" dirty="0" smtClean="0"/>
                        <a:t>Bura gösterilmesin </a:t>
                      </a:r>
                      <a:endParaRPr lang="tr-T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tr-TR" sz="1800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1763688" y="54452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Please</a:t>
            </a:r>
            <a:r>
              <a:rPr lang="tr-TR" dirty="0" smtClean="0"/>
              <a:t> say </a:t>
            </a:r>
            <a:r>
              <a:rPr lang="tr-TR" dirty="0" err="1" smtClean="0"/>
              <a:t>pathological</a:t>
            </a:r>
            <a:r>
              <a:rPr lang="tr-TR" dirty="0" smtClean="0"/>
              <a:t> </a:t>
            </a:r>
            <a:r>
              <a:rPr lang="tr-TR" dirty="0" err="1" smtClean="0"/>
              <a:t>findings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description</a:t>
            </a:r>
            <a:r>
              <a:rPr lang="tr-TR" dirty="0" smtClean="0"/>
              <a:t> of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stature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oy </a:t>
            </a:r>
            <a:r>
              <a:rPr lang="tr-TR" dirty="0" err="1" smtClean="0"/>
              <a:t>sds</a:t>
            </a:r>
            <a:r>
              <a:rPr lang="tr-TR" dirty="0" smtClean="0"/>
              <a:t> -2 altı olanlar</a:t>
            </a:r>
          </a:p>
          <a:p>
            <a:r>
              <a:rPr lang="tr-TR" dirty="0" smtClean="0"/>
              <a:t>Hedef boy </a:t>
            </a:r>
            <a:r>
              <a:rPr lang="tr-TR" dirty="0" err="1" smtClean="0"/>
              <a:t>sds</a:t>
            </a:r>
            <a:r>
              <a:rPr lang="tr-TR" dirty="0" smtClean="0"/>
              <a:t> -1.6 </a:t>
            </a:r>
            <a:r>
              <a:rPr lang="tr-TR" dirty="0" err="1" smtClean="0"/>
              <a:t>sds</a:t>
            </a:r>
            <a:r>
              <a:rPr lang="tr-TR" dirty="0" smtClean="0"/>
              <a:t> altında olanlar</a:t>
            </a:r>
          </a:p>
          <a:p>
            <a:r>
              <a:rPr lang="tr-TR" dirty="0" smtClean="0"/>
              <a:t>Uzama hız </a:t>
            </a:r>
            <a:r>
              <a:rPr lang="tr-TR" dirty="0" err="1" smtClean="0"/>
              <a:t>sds</a:t>
            </a:r>
            <a:r>
              <a:rPr lang="tr-TR" dirty="0" smtClean="0"/>
              <a:t>  1 </a:t>
            </a:r>
            <a:r>
              <a:rPr lang="tr-TR" dirty="0" err="1" smtClean="0"/>
              <a:t>sd</a:t>
            </a:r>
            <a:r>
              <a:rPr lang="tr-TR" dirty="0" smtClean="0"/>
              <a:t> fazla kayıp olanlar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09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Please</a:t>
            </a:r>
            <a:r>
              <a:rPr lang="tr-TR" dirty="0" smtClean="0"/>
              <a:t> say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of </a:t>
            </a:r>
            <a:r>
              <a:rPr lang="tr-TR" dirty="0" err="1" smtClean="0"/>
              <a:t>gouiter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İyot </a:t>
            </a:r>
            <a:r>
              <a:rPr lang="tr-TR" dirty="0" err="1" smtClean="0"/>
              <a:t>eksikiği</a:t>
            </a:r>
            <a:endParaRPr lang="tr-TR" dirty="0" smtClean="0"/>
          </a:p>
          <a:p>
            <a:r>
              <a:rPr lang="tr-TR" dirty="0" err="1" smtClean="0"/>
              <a:t>Otoimmun</a:t>
            </a:r>
            <a:r>
              <a:rPr lang="tr-TR" dirty="0" smtClean="0"/>
              <a:t> </a:t>
            </a:r>
            <a:r>
              <a:rPr lang="tr-TR" dirty="0" err="1" smtClean="0"/>
              <a:t>tiroid</a:t>
            </a:r>
            <a:r>
              <a:rPr lang="tr-TR" dirty="0" smtClean="0"/>
              <a:t> hastalığı </a:t>
            </a:r>
          </a:p>
          <a:p>
            <a:r>
              <a:rPr lang="tr-TR" dirty="0" err="1" smtClean="0"/>
              <a:t>Noduler</a:t>
            </a:r>
            <a:r>
              <a:rPr lang="tr-TR" dirty="0" smtClean="0"/>
              <a:t> ve </a:t>
            </a:r>
            <a:r>
              <a:rPr lang="tr-TR" dirty="0" err="1" smtClean="0"/>
              <a:t>multinoduler</a:t>
            </a:r>
            <a:r>
              <a:rPr lang="tr-TR" dirty="0" smtClean="0"/>
              <a:t> guatr</a:t>
            </a:r>
          </a:p>
          <a:p>
            <a:r>
              <a:rPr lang="tr-TR" dirty="0" err="1" smtClean="0"/>
              <a:t>Hipotiroidi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928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85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PowerPoint Sunusu</vt:lpstr>
      <vt:lpstr>PowerPoint Sunusu</vt:lpstr>
      <vt:lpstr>PowerPoint Sunusu</vt:lpstr>
      <vt:lpstr>What is the description of short stature ?</vt:lpstr>
      <vt:lpstr>Please say the cause of gouiter?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in Endocrine Diseases</dc:title>
  <dc:creator>user</dc:creator>
  <cp:lastModifiedBy>ronaldinho424</cp:lastModifiedBy>
  <cp:revision>65</cp:revision>
  <dcterms:created xsi:type="dcterms:W3CDTF">2021-03-03T12:51:24Z</dcterms:created>
  <dcterms:modified xsi:type="dcterms:W3CDTF">2023-05-10T14:05:57Z</dcterms:modified>
</cp:coreProperties>
</file>